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8149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68725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54274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91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7345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8425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7410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5368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555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7896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059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509B9-0B7E-46A3-9127-F463A88F6633}" type="datetimeFigureOut">
              <a:rPr lang="th-TH" smtClean="0"/>
              <a:t>25/09/58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1CA7A-C9A1-4211-97AC-65CD4502BCB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33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9545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Calibri Light</vt:lpstr>
      <vt:lpstr>Cordia New</vt:lpstr>
      <vt:lpstr>Office Theme</vt:lpstr>
      <vt:lpstr>Example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</dc:title>
  <dc:creator>AS</dc:creator>
  <cp:lastModifiedBy>AS</cp:lastModifiedBy>
  <cp:revision>1</cp:revision>
  <dcterms:created xsi:type="dcterms:W3CDTF">2015-09-25T04:41:42Z</dcterms:created>
  <dcterms:modified xsi:type="dcterms:W3CDTF">2015-09-25T04:41:58Z</dcterms:modified>
</cp:coreProperties>
</file>